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10"/>
  </p:notesMasterIdLst>
  <p:sldIdLst>
    <p:sldId id="261" r:id="rId3"/>
    <p:sldId id="262" r:id="rId4"/>
    <p:sldId id="263" r:id="rId5"/>
    <p:sldId id="264" r:id="rId6"/>
    <p:sldId id="268" r:id="rId7"/>
    <p:sldId id="265" r:id="rId8"/>
    <p:sldId id="269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8D3A2"/>
    <a:srgbClr val="E8E3D3"/>
    <a:srgbClr val="4B2E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28" autoAdjust="0"/>
    <p:restoredTop sz="93515" autoAdjust="0"/>
  </p:normalViewPr>
  <p:slideViewPr>
    <p:cSldViewPr snapToGrid="0" snapToObjects="1" showGuides="1">
      <p:cViewPr varScale="1">
        <p:scale>
          <a:sx n="58" d="100"/>
          <a:sy n="58" d="100"/>
        </p:scale>
        <p:origin x="1782" y="27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120CC-B3E8-3C4C-ACCC-23903482749F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B27460-80F1-1A4A-8E82-A7FE220D8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411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Dash announcement ! </a:t>
            </a:r>
          </a:p>
          <a:p>
            <a:r>
              <a:rPr lang="en-US" dirty="0"/>
              <a:t>https://medium.com/@plotlygraphs/introducing-dash-5ecf7191b503</a:t>
            </a:r>
          </a:p>
          <a:p>
            <a:endParaRPr lang="en-US" dirty="0"/>
          </a:p>
          <a:p>
            <a:r>
              <a:rPr lang="en-US" dirty="0"/>
              <a:t>From Victors group: how to load the </a:t>
            </a:r>
            <a:r>
              <a:rPr lang="en-US" dirty="0" err="1"/>
              <a:t>matlab</a:t>
            </a:r>
            <a:r>
              <a:rPr lang="en-US" dirty="0"/>
              <a:t> files with other files in them </a:t>
            </a:r>
          </a:p>
          <a:p>
            <a:r>
              <a:rPr lang="en-US" dirty="0"/>
              <a:t>HDF5Storage python package that allows to read/write hierarchal data format 5 (hdf5) files. Converts all data into </a:t>
            </a:r>
            <a:r>
              <a:rPr lang="en-US" dirty="0" err="1"/>
              <a:t>numpy</a:t>
            </a:r>
            <a:r>
              <a:rPr lang="en-US" dirty="0"/>
              <a:t> arrays </a:t>
            </a:r>
          </a:p>
          <a:p>
            <a:r>
              <a:rPr lang="en-US" dirty="0"/>
              <a:t>Interface with the h5py package which allows for large datasets and arrays to be stored in pythonic metaphors such as </a:t>
            </a:r>
            <a:r>
              <a:rPr lang="en-US" dirty="0" err="1"/>
              <a:t>numpy</a:t>
            </a:r>
            <a:r>
              <a:rPr lang="en-US" dirty="0"/>
              <a:t> arrays and dictionaries. </a:t>
            </a:r>
          </a:p>
          <a:p>
            <a:r>
              <a:rPr lang="en-US" dirty="0"/>
              <a:t>Need to update all the .mat files from 5.0 to 7.3 to use.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27460-80F1-1A4A-8E82-A7FE220D81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547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Robert</a:t>
            </a:r>
          </a:p>
          <a:p>
            <a:r>
              <a:rPr lang="en-US" dirty="0"/>
              <a:t>Interactive (choose axes, pick sections of data (time frames or voltage axis) </a:t>
            </a:r>
          </a:p>
          <a:p>
            <a:endParaRPr lang="en-US" dirty="0"/>
          </a:p>
          <a:p>
            <a:r>
              <a:rPr lang="en-US" dirty="0"/>
              <a:t>Users should be able to choses what components their interested in understanding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27460-80F1-1A4A-8E82-A7FE220D81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06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Sarah </a:t>
            </a:r>
          </a:p>
          <a:p>
            <a:r>
              <a:rPr lang="en-US" dirty="0"/>
              <a:t>Interfaced </a:t>
            </a:r>
            <a:r>
              <a:rPr lang="en-US" dirty="0" err="1"/>
              <a:t>plotly</a:t>
            </a:r>
            <a:r>
              <a:rPr lang="en-US" dirty="0"/>
              <a:t> (python graph interface) with react.js (a java script library) and created Dash which is a completely python based way of creating interactive plots</a:t>
            </a:r>
          </a:p>
          <a:p>
            <a:r>
              <a:rPr lang="en-US" dirty="0"/>
              <a:t>Flask is a microframework for python  </a:t>
            </a:r>
          </a:p>
          <a:p>
            <a:r>
              <a:rPr lang="en-US" dirty="0" err="1"/>
              <a:t>React.js</a:t>
            </a:r>
            <a:r>
              <a:rPr lang="en-US" dirty="0"/>
              <a:t> the </a:t>
            </a:r>
            <a:r>
              <a:rPr lang="en-US" dirty="0" err="1"/>
              <a:t>Javascript</a:t>
            </a:r>
            <a:r>
              <a:rPr lang="en-US" dirty="0"/>
              <a:t> user-interface library written and maintained by Facebook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27460-80F1-1A4A-8E82-A7FE220D81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317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Nicole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27460-80F1-1A4A-8E82-A7FE220D81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2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Nicole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27460-80F1-1A4A-8E82-A7FE220D81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848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Ted </a:t>
            </a:r>
          </a:p>
          <a:p>
            <a:r>
              <a:rPr lang="en-US" dirty="0"/>
              <a:t>Panning multiple graphs example: https://bokeh.pydata.org/en/latest/docs/user_guide/interaction/linking.html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27460-80F1-1A4A-8E82-A7FE220D81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881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accent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072047-3824-2E42-B9C4-5E397E978C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1756" y="1167124"/>
            <a:ext cx="7192083" cy="2641756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Technology Review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503207-E5D2-0B47-8693-E8AFCD4FF4BA}"/>
              </a:ext>
            </a:extLst>
          </p:cNvPr>
          <p:cNvSpPr/>
          <p:nvPr/>
        </p:nvSpPr>
        <p:spPr>
          <a:xfrm>
            <a:off x="781647" y="4350316"/>
            <a:ext cx="6972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The Charged Chinchillas Team: </a:t>
            </a:r>
          </a:p>
          <a:p>
            <a:r>
              <a:rPr lang="en-US" dirty="0"/>
              <a:t>Sarah Alamdari, Ted Cohen, Robert Masse, Nicole Thompson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83AF6E-E96D-49BB-9AC1-69AAD457A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56" y="1938865"/>
            <a:ext cx="3373895" cy="109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04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A7C060-2DF0-AF46-AA40-860D415E69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Background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30BD6-93D2-B249-A0F1-BDCA56B8EA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59301"/>
            <a:ext cx="8196210" cy="4350180"/>
          </a:xfrm>
        </p:spPr>
        <p:txBody>
          <a:bodyPr/>
          <a:lstStyle/>
          <a:p>
            <a:r>
              <a:rPr lang="en-US" dirty="0"/>
              <a:t>Looking at different Data Visualization Tools </a:t>
            </a:r>
          </a:p>
          <a:p>
            <a:r>
              <a:rPr lang="en-US" dirty="0"/>
              <a:t>Our Data Vis Problem: Cycling data have a lot of components that can be extracted and visualized </a:t>
            </a:r>
          </a:p>
          <a:p>
            <a:pPr lvl="1"/>
            <a:r>
              <a:rPr lang="en-US" dirty="0" err="1"/>
              <a:t>dQ</a:t>
            </a:r>
            <a:r>
              <a:rPr lang="en-US" dirty="0"/>
              <a:t>/</a:t>
            </a:r>
            <a:r>
              <a:rPr lang="en-US" dirty="0" err="1"/>
              <a:t>dV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Voltage, Capacity (Retention), Efficiency, Energy (Power), Resistance vs Cycle</a:t>
            </a:r>
          </a:p>
          <a:p>
            <a:pPr lvl="1"/>
            <a:r>
              <a:rPr lang="en-US" dirty="0"/>
              <a:t>Peak Descriptors (Number, Location, Height, Width) vs Cycle  </a:t>
            </a:r>
          </a:p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Interactive </a:t>
            </a:r>
          </a:p>
          <a:p>
            <a:pPr lvl="1"/>
            <a:r>
              <a:rPr lang="en-US" dirty="0"/>
              <a:t>Web Interface</a:t>
            </a:r>
          </a:p>
          <a:p>
            <a:pPr lvl="1"/>
            <a:r>
              <a:rPr lang="en-US" dirty="0"/>
              <a:t>Python based tools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540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8FF457-4C8B-F042-91A8-C1B6A692FC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1757" y="371510"/>
            <a:ext cx="8184662" cy="991998"/>
          </a:xfrm>
        </p:spPr>
        <p:txBody>
          <a:bodyPr/>
          <a:lstStyle/>
          <a:p>
            <a:r>
              <a:rPr lang="en-US" dirty="0"/>
              <a:t>How it 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7165E-780C-E74B-8BA6-C38E2ECBC9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1757" y="1672192"/>
            <a:ext cx="8196210" cy="4652408"/>
          </a:xfrm>
        </p:spPr>
        <p:txBody>
          <a:bodyPr/>
          <a:lstStyle/>
          <a:p>
            <a:r>
              <a:rPr lang="en-US" dirty="0"/>
              <a:t>Dash is a Python framework for building analytical web applications</a:t>
            </a:r>
          </a:p>
          <a:p>
            <a:r>
              <a:rPr lang="en-US" dirty="0"/>
              <a:t>Dash provides a Python interface to a rich set of interactive web-based components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Java components are from </a:t>
            </a:r>
            <a:r>
              <a:rPr lang="en-US" dirty="0" err="1"/>
              <a:t>React.js</a:t>
            </a:r>
            <a:endParaRPr lang="en-US" dirty="0"/>
          </a:p>
          <a:p>
            <a:r>
              <a:rPr lang="en-US" dirty="0"/>
              <a:t>Uses Flask to run web servers (widely used by Python users)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6A751A-7FBA-094B-8A82-5301BDC2E5D4}"/>
              </a:ext>
            </a:extLst>
          </p:cNvPr>
          <p:cNvSpPr/>
          <p:nvPr/>
        </p:nvSpPr>
        <p:spPr>
          <a:xfrm>
            <a:off x="-1208149" y="6486490"/>
            <a:ext cx="100645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“Dash makes it dead-simple to build a GUI around your data analysis code</a:t>
            </a:r>
            <a:r>
              <a:rPr lang="en-US" dirty="0"/>
              <a:t>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6490D-E4B4-9542-805F-B15EDB6959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3" t="9726" r="7455" b="54094"/>
          <a:stretch/>
        </p:blipFill>
        <p:spPr>
          <a:xfrm>
            <a:off x="1819084" y="3287923"/>
            <a:ext cx="5315141" cy="8023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B7CF43-6909-8E42-9B80-75CF3AC1EE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338"/>
          <a:stretch/>
        </p:blipFill>
        <p:spPr>
          <a:xfrm>
            <a:off x="2525279" y="4670057"/>
            <a:ext cx="3888206" cy="4853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F7CCC3-E8A8-460D-A456-9A5F0E76C1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05"/>
          <a:stretch/>
        </p:blipFill>
        <p:spPr>
          <a:xfrm>
            <a:off x="776532" y="150960"/>
            <a:ext cx="1804309" cy="6235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CF046D-7FE9-41C5-BED8-A2BE400A0B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8313" y="184297"/>
            <a:ext cx="1981200" cy="6572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61F082-0571-4EFC-AA3D-A8B4F53DC2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9353" y="150960"/>
            <a:ext cx="1730447" cy="723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216A1-879C-4915-961B-556315A643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3618"/>
          <a:stretch/>
        </p:blipFill>
        <p:spPr>
          <a:xfrm>
            <a:off x="1819084" y="4212298"/>
            <a:ext cx="5637013" cy="45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138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C620FF-D26F-4C4E-B113-9E24C752D2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Appeal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B3473-0525-8A41-B559-B10954D0CE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Only need to know python for interactive plots </a:t>
            </a:r>
          </a:p>
          <a:p>
            <a:r>
              <a:rPr lang="en-US" dirty="0"/>
              <a:t>All aspects of Dash are open source and widely used by the Python community</a:t>
            </a:r>
          </a:p>
          <a:p>
            <a:pPr lvl="1"/>
            <a:r>
              <a:rPr lang="en-US" dirty="0"/>
              <a:t>Well documented on </a:t>
            </a:r>
            <a:r>
              <a:rPr lang="en-US" dirty="0" err="1"/>
              <a:t>stackoverflow</a:t>
            </a:r>
            <a:r>
              <a:rPr lang="en-US" dirty="0"/>
              <a:t>,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Respond to issues on </a:t>
            </a:r>
            <a:r>
              <a:rPr lang="en-US" dirty="0" err="1"/>
              <a:t>Github</a:t>
            </a:r>
            <a:r>
              <a:rPr lang="en-US" dirty="0"/>
              <a:t> quickly (24 </a:t>
            </a:r>
            <a:r>
              <a:rPr lang="en-US" dirty="0" err="1"/>
              <a:t>hrs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Open source MIT license</a:t>
            </a:r>
          </a:p>
          <a:p>
            <a:r>
              <a:rPr lang="en-US" dirty="0"/>
              <a:t>Might be better for bigger datasets based on user testimonials </a:t>
            </a:r>
          </a:p>
        </p:txBody>
      </p:sp>
    </p:spTree>
    <p:extLst>
      <p:ext uri="{BB962C8B-B14F-4D97-AF65-F5344CB8AC3E}">
        <p14:creationId xmlns:p14="http://schemas.microsoft.com/office/powerpoint/2010/main" val="362256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C620FF-D26F-4C4E-B113-9E24C752D2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Appeal – Only takes ~150 lines of code to get cool visualization!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AF9672-C62A-5E46-A229-ABBF675BC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62" y="1683983"/>
            <a:ext cx="8083676" cy="418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5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FFCE68-6DEA-3445-8E6B-6E44F25FBB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Drawbacks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57692-DB9C-A04F-B3C4-68A3B097D9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Dash is a newer release from </a:t>
            </a:r>
            <a:r>
              <a:rPr lang="en-US" dirty="0" err="1"/>
              <a:t>Plotly</a:t>
            </a:r>
            <a:r>
              <a:rPr lang="en-US" dirty="0"/>
              <a:t> (2017)</a:t>
            </a:r>
          </a:p>
          <a:p>
            <a:pPr lvl="1"/>
            <a:r>
              <a:rPr lang="en-US" dirty="0"/>
              <a:t>Fewer Features and Capabilities compared to other frameworks (</a:t>
            </a:r>
            <a:r>
              <a:rPr lang="en-US" dirty="0" err="1"/>
              <a:t>i.e</a:t>
            </a:r>
            <a:r>
              <a:rPr lang="en-US" dirty="0"/>
              <a:t> </a:t>
            </a:r>
            <a:r>
              <a:rPr lang="en-US" dirty="0" err="1"/>
              <a:t>Bokeh</a:t>
            </a:r>
            <a:r>
              <a:rPr lang="en-US" dirty="0"/>
              <a:t> which has been around since 2013)</a:t>
            </a:r>
          </a:p>
          <a:p>
            <a:r>
              <a:rPr lang="en-US" dirty="0"/>
              <a:t>Dash is not interactive with </a:t>
            </a:r>
            <a:r>
              <a:rPr lang="en-US" dirty="0" err="1"/>
              <a:t>Jupyter</a:t>
            </a:r>
            <a:r>
              <a:rPr lang="en-US" dirty="0"/>
              <a:t> Notebooks</a:t>
            </a:r>
          </a:p>
          <a:p>
            <a:r>
              <a:rPr lang="en-US" dirty="0"/>
              <a:t>Limited interactions with graph due to no java scripting </a:t>
            </a:r>
          </a:p>
          <a:p>
            <a:r>
              <a:rPr lang="en-US" dirty="0"/>
              <a:t>i.e.) Cannot pan multiple graphs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826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04375A-B476-4347-9CB4-3897ECEB5F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Dash’s popularity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F7EC07-49C2-4934-81F8-AF037AB54B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3" r="2714"/>
          <a:stretch/>
        </p:blipFill>
        <p:spPr>
          <a:xfrm>
            <a:off x="85372" y="1851676"/>
            <a:ext cx="9058628" cy="500632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162A0C7-1225-4BF9-9911-236571EA76C7}"/>
              </a:ext>
            </a:extLst>
          </p:cNvPr>
          <p:cNvCxnSpPr/>
          <p:nvPr/>
        </p:nvCxnSpPr>
        <p:spPr>
          <a:xfrm>
            <a:off x="6629400" y="5419725"/>
            <a:ext cx="742950" cy="7334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1BDEEAC-DDCD-4592-9691-8081873C3820}"/>
              </a:ext>
            </a:extLst>
          </p:cNvPr>
          <p:cNvSpPr txBox="1"/>
          <p:nvPr/>
        </p:nvSpPr>
        <p:spPr>
          <a:xfrm rot="18983544">
            <a:off x="5693274" y="4944727"/>
            <a:ext cx="1787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Went public!</a:t>
            </a:r>
          </a:p>
        </p:txBody>
      </p:sp>
    </p:spTree>
    <p:extLst>
      <p:ext uri="{BB962C8B-B14F-4D97-AF65-F5344CB8AC3E}">
        <p14:creationId xmlns:p14="http://schemas.microsoft.com/office/powerpoint/2010/main" val="321935300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_Template_1New1" id="{DF6AEC9D-8578-5A4D-8172-F724401BFCC8}" vid="{CABECC72-2F4E-594E-9058-DAC41BD5723B}"/>
    </a:ext>
  </a:extLst>
</a:theme>
</file>

<file path=ppt/theme/theme2.xml><?xml version="1.0" encoding="utf-8"?>
<a:theme xmlns:a="http://schemas.openxmlformats.org/drawingml/2006/main" name="1_Custom Design">
  <a:themeElements>
    <a:clrScheme name="Custom 5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_Template_1New1" id="{DF6AEC9D-8578-5A4D-8172-F724401BFCC8}" vid="{C3B79DC4-92BE-8845-B28E-F43E2D1A84A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391</TotalTime>
  <Words>476</Words>
  <Application>Microsoft Office PowerPoint</Application>
  <PresentationFormat>On-screen Show (4:3)</PresentationFormat>
  <Paragraphs>65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Calibri</vt:lpstr>
      <vt:lpstr>Encode Sans Normal Black</vt:lpstr>
      <vt:lpstr>Lucida Grande</vt:lpstr>
      <vt:lpstr>Open Sans</vt:lpstr>
      <vt:lpstr>Open Sans Light</vt:lpstr>
      <vt:lpstr>Uni Sans Regular</vt:lpstr>
      <vt:lpstr>Custom Design</vt:lpstr>
      <vt:lpstr>1_Custom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Alamdari</dc:creator>
  <cp:lastModifiedBy>Nicole Thompson</cp:lastModifiedBy>
  <cp:revision>26</cp:revision>
  <cp:lastPrinted>2016-02-10T20:19:12Z</cp:lastPrinted>
  <dcterms:created xsi:type="dcterms:W3CDTF">2018-02-21T21:22:28Z</dcterms:created>
  <dcterms:modified xsi:type="dcterms:W3CDTF">2018-02-23T00:05:52Z</dcterms:modified>
</cp:coreProperties>
</file>